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9" r:id="rId2"/>
    <p:sldId id="258" r:id="rId3"/>
    <p:sldId id="262" r:id="rId4"/>
    <p:sldId id="256" r:id="rId5"/>
    <p:sldId id="257" r:id="rId6"/>
    <p:sldId id="261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8A69957-CE84-45B6-A306-B98AED84BC3B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A990F41-6083-4123-9D9E-9215426EC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785794"/>
            <a:ext cx="72152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Cambria" pitchFamily="18" charset="0"/>
              </a:rPr>
              <a:t>Глава 6 </a:t>
            </a:r>
            <a:br>
              <a:rPr lang="ru-RU" sz="4400" b="1" dirty="0" smtClean="0">
                <a:latin typeface="Cambria" pitchFamily="18" charset="0"/>
              </a:rPr>
            </a:br>
            <a:r>
              <a:rPr lang="ru-RU" sz="4400" b="1" dirty="0" smtClean="0">
                <a:latin typeface="Cambria" pitchFamily="18" charset="0"/>
              </a:rPr>
              <a:t>Биологические последствия адаптаций. </a:t>
            </a:r>
          </a:p>
          <a:p>
            <a:pPr algn="ctr"/>
            <a:r>
              <a:rPr lang="ru-RU" sz="4400" b="1" dirty="0" smtClean="0">
                <a:latin typeface="Cambria" pitchFamily="18" charset="0"/>
              </a:rPr>
              <a:t>Макроэволюция</a:t>
            </a:r>
            <a:endParaRPr lang="ru-RU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://www.genesisnet.info/bilder/bild_257_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253442" cy="603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215370" cy="4857784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Новый вид всегда сложнее, чем его предки?</a:t>
            </a:r>
          </a:p>
          <a:p>
            <a:pPr algn="l"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Кто более прогрессивен: человек или таракан?</a:t>
            </a:r>
          </a:p>
          <a:p>
            <a:pPr algn="l"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означает прогрессивное развитие? 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35732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Проблемный вопрос: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БИОЛОГИЧЕСКИЙ ПРОГРЕСС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2362200"/>
            <a:ext cx="4497388" cy="37639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Возрастание приспособленности к среде обитания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Увеличение численности вида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Расширение ареала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37639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Снижение уровня приспособленности к условиям обитания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Уменьшение численности вида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Сокращение ареала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НАПРАВЛЕНИЯ ЭВОЛЮЦИИ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БИОЛОГИЧЕСКИЙ РЕГРЕСС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643074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биологического прогресса и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биологического регресса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7" y="1766909"/>
          <a:ext cx="8429683" cy="4876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2853"/>
                <a:gridCol w="3257493"/>
                <a:gridCol w="2809337"/>
              </a:tblGrid>
              <a:tr h="7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Признаки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Биологический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прогресс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Биологический регресс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  <a:tr h="690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Численность вида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  <a:tr h="690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популяций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  <a:tr h="1171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Соотношение рождаемости и смертности в популяциях.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  <a:tr h="510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Ареал вида.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  <a:tr h="991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Состояние надвидовых таксонов.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1463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РЕЗУЛЬТАТ: </a:t>
            </a: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возникают новые </a:t>
            </a: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типы, классы, отряды.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328614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МАКРОЭВОЛЮЦИЯ- это эволюция крупных систематических групп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надвидового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ранга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500174"/>
            <a:ext cx="7643866" cy="4714908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Может ли деятельность человека рассматриваться в качестве фактора биологического прогресса или регресса?</a:t>
            </a:r>
          </a:p>
          <a:p>
            <a:pPr algn="l">
              <a:buFont typeface="Wingdings" pitchFamily="2" charset="2"/>
              <a:buChar char="Ø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Почему?</a:t>
            </a:r>
          </a:p>
          <a:p>
            <a:pPr algn="l">
              <a:buFont typeface="Wingdings" pitchFamily="2" charset="2"/>
              <a:buChar char="Ø"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чём биологический смысл различных направлений эволюции?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28588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ЗАКРЕПЛЕНИЕ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93</TotalTime>
  <Words>120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Слайд 1</vt:lpstr>
      <vt:lpstr>Слайд 2</vt:lpstr>
      <vt:lpstr>Проблемный вопрос:</vt:lpstr>
      <vt:lpstr>НАПРАВЛЕНИЯ ЭВОЛЮЦИИ</vt:lpstr>
      <vt:lpstr>Характеристика  биологического прогресса и  биологического регресса </vt:lpstr>
      <vt:lpstr>МАКРОЭВОЛЮЦИЯ- это эволюция крупных систематических групп надвидового ранга</vt:lpstr>
      <vt:lpstr>ЗАКРЕПЛЕНИЕ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2017-02-07T15:21:49Z</dcterms:created>
  <dcterms:modified xsi:type="dcterms:W3CDTF">2017-02-08T10:09:18Z</dcterms:modified>
</cp:coreProperties>
</file>